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62" r:id="rId3"/>
    <p:sldId id="258" r:id="rId4"/>
    <p:sldId id="257" r:id="rId5"/>
  </p:sldIdLst>
  <p:sldSz cx="15238413" cy="800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2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AAA300-1F6D-BB65-E26C-A5FDED464A7C}" v="26" dt="2021-09-14T14:46:43.5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6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fasso Laura" userId="S::lcafasso@puratos.com::69764b6f-4aa9-4d54-bf2d-6e6231444610" providerId="AD" clId="Web-{D4AAA300-1F6D-BB65-E26C-A5FDED464A7C}"/>
    <pc:docChg chg="modSld">
      <pc:chgData name="Cafasso Laura" userId="S::lcafasso@puratos.com::69764b6f-4aa9-4d54-bf2d-6e6231444610" providerId="AD" clId="Web-{D4AAA300-1F6D-BB65-E26C-A5FDED464A7C}" dt="2021-09-14T14:46:43.532" v="25" actId="20577"/>
      <pc:docMkLst>
        <pc:docMk/>
      </pc:docMkLst>
      <pc:sldChg chg="modSp">
        <pc:chgData name="Cafasso Laura" userId="S::lcafasso@puratos.com::69764b6f-4aa9-4d54-bf2d-6e6231444610" providerId="AD" clId="Web-{D4AAA300-1F6D-BB65-E26C-A5FDED464A7C}" dt="2021-09-14T14:46:43.532" v="25" actId="20577"/>
        <pc:sldMkLst>
          <pc:docMk/>
          <pc:sldMk cId="2285540140" sldId="256"/>
        </pc:sldMkLst>
        <pc:spChg chg="mod">
          <ac:chgData name="Cafasso Laura" userId="S::lcafasso@puratos.com::69764b6f-4aa9-4d54-bf2d-6e6231444610" providerId="AD" clId="Web-{D4AAA300-1F6D-BB65-E26C-A5FDED464A7C}" dt="2021-09-14T14:46:43.532" v="25" actId="20577"/>
          <ac:spMkLst>
            <pc:docMk/>
            <pc:sldMk cId="2285540140" sldId="256"/>
            <ac:spMk id="3" creationId="{CADCCB57-A072-4B8A-89FA-9840C4B1B68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802" y="1309683"/>
            <a:ext cx="11428810" cy="2786086"/>
          </a:xfrm>
        </p:spPr>
        <p:txBody>
          <a:bodyPr anchor="b"/>
          <a:lstStyle>
            <a:lvl1pPr algn="ctr">
              <a:defRPr sz="7001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802" y="4203212"/>
            <a:ext cx="11428810" cy="1932106"/>
          </a:xfrm>
        </p:spPr>
        <p:txBody>
          <a:bodyPr/>
          <a:lstStyle>
            <a:lvl1pPr marL="0" indent="0" algn="ctr">
              <a:buNone/>
              <a:defRPr sz="2801"/>
            </a:lvl1pPr>
            <a:lvl2pPr marL="533507" indent="0" algn="ctr">
              <a:buNone/>
              <a:defRPr sz="2334"/>
            </a:lvl2pPr>
            <a:lvl3pPr marL="1067013" indent="0" algn="ctr">
              <a:buNone/>
              <a:defRPr sz="2100"/>
            </a:lvl3pPr>
            <a:lvl4pPr marL="1600520" indent="0" algn="ctr">
              <a:buNone/>
              <a:defRPr sz="1867"/>
            </a:lvl4pPr>
            <a:lvl5pPr marL="2134027" indent="0" algn="ctr">
              <a:buNone/>
              <a:defRPr sz="1867"/>
            </a:lvl5pPr>
            <a:lvl6pPr marL="2667533" indent="0" algn="ctr">
              <a:buNone/>
              <a:defRPr sz="1867"/>
            </a:lvl6pPr>
            <a:lvl7pPr marL="3201040" indent="0" algn="ctr">
              <a:buNone/>
              <a:defRPr sz="1867"/>
            </a:lvl7pPr>
            <a:lvl8pPr marL="3734547" indent="0" algn="ctr">
              <a:buNone/>
              <a:defRPr sz="1867"/>
            </a:lvl8pPr>
            <a:lvl9pPr marL="4268053" indent="0" algn="ctr">
              <a:buNone/>
              <a:defRPr sz="1867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7248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5631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4989" y="426064"/>
            <a:ext cx="3285783" cy="678182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641" y="426064"/>
            <a:ext cx="9666868" cy="678182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211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Background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898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Image lef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9BF358-6C32-9748-9282-796A381B07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232475" y="-108489"/>
            <a:ext cx="9624099" cy="8229601"/>
          </a:xfrm>
          <a:custGeom>
            <a:avLst/>
            <a:gdLst>
              <a:gd name="connsiteX0" fmla="*/ 0 w 10841038"/>
              <a:gd name="connsiteY0" fmla="*/ 0 h 8401050"/>
              <a:gd name="connsiteX1" fmla="*/ 10841038 w 10841038"/>
              <a:gd name="connsiteY1" fmla="*/ 0 h 8401050"/>
              <a:gd name="connsiteX2" fmla="*/ 10841038 w 10841038"/>
              <a:gd name="connsiteY2" fmla="*/ 8401050 h 8401050"/>
              <a:gd name="connsiteX3" fmla="*/ 0 w 10841038"/>
              <a:gd name="connsiteY3" fmla="*/ 8401050 h 8401050"/>
              <a:gd name="connsiteX4" fmla="*/ 0 w 10841038"/>
              <a:gd name="connsiteY4" fmla="*/ 0 h 8401050"/>
              <a:gd name="connsiteX0" fmla="*/ 0 w 10841038"/>
              <a:gd name="connsiteY0" fmla="*/ 0 h 8401050"/>
              <a:gd name="connsiteX1" fmla="*/ 8640279 w 10841038"/>
              <a:gd name="connsiteY1" fmla="*/ 0 h 8401050"/>
              <a:gd name="connsiteX2" fmla="*/ 10841038 w 10841038"/>
              <a:gd name="connsiteY2" fmla="*/ 8401050 h 8401050"/>
              <a:gd name="connsiteX3" fmla="*/ 0 w 10841038"/>
              <a:gd name="connsiteY3" fmla="*/ 8401050 h 8401050"/>
              <a:gd name="connsiteX4" fmla="*/ 0 w 10841038"/>
              <a:gd name="connsiteY4" fmla="*/ 0 h 840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41038" h="8401050">
                <a:moveTo>
                  <a:pt x="0" y="0"/>
                </a:moveTo>
                <a:lnTo>
                  <a:pt x="8640279" y="0"/>
                </a:lnTo>
                <a:lnTo>
                  <a:pt x="10841038" y="8401050"/>
                </a:lnTo>
                <a:lnTo>
                  <a:pt x="0" y="84010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995830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B Post - Image right"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136C3B-138D-1C46-9DB6-C9CF3640A55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819489" y="-107950"/>
            <a:ext cx="10539332" cy="8245098"/>
          </a:xfrm>
          <a:custGeom>
            <a:avLst/>
            <a:gdLst>
              <a:gd name="connsiteX0" fmla="*/ 0 w 10461625"/>
              <a:gd name="connsiteY0" fmla="*/ 0 h 8229600"/>
              <a:gd name="connsiteX1" fmla="*/ 10461625 w 10461625"/>
              <a:gd name="connsiteY1" fmla="*/ 0 h 8229600"/>
              <a:gd name="connsiteX2" fmla="*/ 10461625 w 10461625"/>
              <a:gd name="connsiteY2" fmla="*/ 8229600 h 8229600"/>
              <a:gd name="connsiteX3" fmla="*/ 0 w 10461625"/>
              <a:gd name="connsiteY3" fmla="*/ 8229600 h 8229600"/>
              <a:gd name="connsiteX4" fmla="*/ 0 w 10461625"/>
              <a:gd name="connsiteY4" fmla="*/ 0 h 8229600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766806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2014779 w 10461625"/>
              <a:gd name="connsiteY3" fmla="*/ 8245098 h 8245098"/>
              <a:gd name="connsiteX4" fmla="*/ 0 w 10461625"/>
              <a:gd name="connsiteY4" fmla="*/ 0 h 8245098"/>
              <a:gd name="connsiteX0" fmla="*/ 0 w 10461625"/>
              <a:gd name="connsiteY0" fmla="*/ 0 h 8245098"/>
              <a:gd name="connsiteX1" fmla="*/ 10461625 w 10461625"/>
              <a:gd name="connsiteY1" fmla="*/ 0 h 8245098"/>
              <a:gd name="connsiteX2" fmla="*/ 10461625 w 10461625"/>
              <a:gd name="connsiteY2" fmla="*/ 8229600 h 8245098"/>
              <a:gd name="connsiteX3" fmla="*/ 1983782 w 10461625"/>
              <a:gd name="connsiteY3" fmla="*/ 8245098 h 8245098"/>
              <a:gd name="connsiteX4" fmla="*/ 0 w 10461625"/>
              <a:gd name="connsiteY4" fmla="*/ 0 h 8245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61625" h="8245098">
                <a:moveTo>
                  <a:pt x="0" y="0"/>
                </a:moveTo>
                <a:lnTo>
                  <a:pt x="10461625" y="0"/>
                </a:lnTo>
                <a:lnTo>
                  <a:pt x="10461625" y="8229600"/>
                </a:lnTo>
                <a:lnTo>
                  <a:pt x="1983782" y="824509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BE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3138004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3F9FC8EA-61FF-4561-9898-F5AA0F092A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5238413" cy="306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638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04" y="1995091"/>
            <a:ext cx="13143131" cy="3328854"/>
          </a:xfrm>
        </p:spPr>
        <p:txBody>
          <a:bodyPr anchor="b"/>
          <a:lstStyle>
            <a:lvl1pPr>
              <a:defRPr sz="7001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704" y="5355437"/>
            <a:ext cx="13143131" cy="1750566"/>
          </a:xfrm>
        </p:spPr>
        <p:txBody>
          <a:bodyPr/>
          <a:lstStyle>
            <a:lvl1pPr marL="0" indent="0">
              <a:buNone/>
              <a:defRPr sz="2801">
                <a:solidFill>
                  <a:schemeClr val="tx1">
                    <a:tint val="75000"/>
                  </a:schemeClr>
                </a:solidFill>
              </a:defRPr>
            </a:lvl1pPr>
            <a:lvl2pPr marL="533507" indent="0">
              <a:buNone/>
              <a:defRPr sz="2334">
                <a:solidFill>
                  <a:schemeClr val="tx1">
                    <a:tint val="75000"/>
                  </a:schemeClr>
                </a:solidFill>
              </a:defRPr>
            </a:lvl2pPr>
            <a:lvl3pPr marL="10670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52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402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53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104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454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805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7145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641" y="2130318"/>
            <a:ext cx="6476326" cy="507756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4446" y="2130318"/>
            <a:ext cx="6476326" cy="507756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668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426064"/>
            <a:ext cx="13143131" cy="154679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626" y="1961746"/>
            <a:ext cx="6446562" cy="961421"/>
          </a:xfrm>
        </p:spPr>
        <p:txBody>
          <a:bodyPr anchor="b"/>
          <a:lstStyle>
            <a:lvl1pPr marL="0" indent="0">
              <a:buNone/>
              <a:defRPr sz="2801" b="1"/>
            </a:lvl1pPr>
            <a:lvl2pPr marL="533507" indent="0">
              <a:buNone/>
              <a:defRPr sz="2334" b="1"/>
            </a:lvl2pPr>
            <a:lvl3pPr marL="1067013" indent="0">
              <a:buNone/>
              <a:defRPr sz="2100" b="1"/>
            </a:lvl3pPr>
            <a:lvl4pPr marL="1600520" indent="0">
              <a:buNone/>
              <a:defRPr sz="1867" b="1"/>
            </a:lvl4pPr>
            <a:lvl5pPr marL="2134027" indent="0">
              <a:buNone/>
              <a:defRPr sz="1867" b="1"/>
            </a:lvl5pPr>
            <a:lvl6pPr marL="2667533" indent="0">
              <a:buNone/>
              <a:defRPr sz="1867" b="1"/>
            </a:lvl6pPr>
            <a:lvl7pPr marL="3201040" indent="0">
              <a:buNone/>
              <a:defRPr sz="1867" b="1"/>
            </a:lvl7pPr>
            <a:lvl8pPr marL="3734547" indent="0">
              <a:buNone/>
              <a:defRPr sz="1867" b="1"/>
            </a:lvl8pPr>
            <a:lvl9pPr marL="4268053" indent="0">
              <a:buNone/>
              <a:defRPr sz="1867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26" y="2923168"/>
            <a:ext cx="6446562" cy="429953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4447" y="1961746"/>
            <a:ext cx="6478310" cy="961421"/>
          </a:xfrm>
        </p:spPr>
        <p:txBody>
          <a:bodyPr anchor="b"/>
          <a:lstStyle>
            <a:lvl1pPr marL="0" indent="0">
              <a:buNone/>
              <a:defRPr sz="2801" b="1"/>
            </a:lvl1pPr>
            <a:lvl2pPr marL="533507" indent="0">
              <a:buNone/>
              <a:defRPr sz="2334" b="1"/>
            </a:lvl2pPr>
            <a:lvl3pPr marL="1067013" indent="0">
              <a:buNone/>
              <a:defRPr sz="2100" b="1"/>
            </a:lvl3pPr>
            <a:lvl4pPr marL="1600520" indent="0">
              <a:buNone/>
              <a:defRPr sz="1867" b="1"/>
            </a:lvl4pPr>
            <a:lvl5pPr marL="2134027" indent="0">
              <a:buNone/>
              <a:defRPr sz="1867" b="1"/>
            </a:lvl5pPr>
            <a:lvl6pPr marL="2667533" indent="0">
              <a:buNone/>
              <a:defRPr sz="1867" b="1"/>
            </a:lvl6pPr>
            <a:lvl7pPr marL="3201040" indent="0">
              <a:buNone/>
              <a:defRPr sz="1867" b="1"/>
            </a:lvl7pPr>
            <a:lvl8pPr marL="3734547" indent="0">
              <a:buNone/>
              <a:defRPr sz="1867" b="1"/>
            </a:lvl8pPr>
            <a:lvl9pPr marL="4268053" indent="0">
              <a:buNone/>
              <a:defRPr sz="1867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4447" y="2923168"/>
            <a:ext cx="6478310" cy="429953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4246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2762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5925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3506"/>
            <a:ext cx="4914784" cy="1867271"/>
          </a:xfrm>
        </p:spPr>
        <p:txBody>
          <a:bodyPr anchor="b"/>
          <a:lstStyle>
            <a:lvl1pPr>
              <a:defRPr sz="373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310" y="1152225"/>
            <a:ext cx="7714447" cy="5687024"/>
          </a:xfrm>
        </p:spPr>
        <p:txBody>
          <a:bodyPr/>
          <a:lstStyle>
            <a:lvl1pPr>
              <a:defRPr sz="3734"/>
            </a:lvl1pPr>
            <a:lvl2pPr>
              <a:defRPr sz="3267"/>
            </a:lvl2pPr>
            <a:lvl3pPr>
              <a:defRPr sz="2801"/>
            </a:lvl3pPr>
            <a:lvl4pPr>
              <a:defRPr sz="2334"/>
            </a:lvl4pPr>
            <a:lvl5pPr>
              <a:defRPr sz="2334"/>
            </a:lvl5pPr>
            <a:lvl6pPr>
              <a:defRPr sz="2334"/>
            </a:lvl6pPr>
            <a:lvl7pPr>
              <a:defRPr sz="2334"/>
            </a:lvl7pPr>
            <a:lvl8pPr>
              <a:defRPr sz="2334"/>
            </a:lvl8pPr>
            <a:lvl9pPr>
              <a:defRPr sz="2334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400777"/>
            <a:ext cx="4914784" cy="4447735"/>
          </a:xfrm>
        </p:spPr>
        <p:txBody>
          <a:bodyPr/>
          <a:lstStyle>
            <a:lvl1pPr marL="0" indent="0">
              <a:buNone/>
              <a:defRPr sz="1867"/>
            </a:lvl1pPr>
            <a:lvl2pPr marL="533507" indent="0">
              <a:buNone/>
              <a:defRPr sz="1634"/>
            </a:lvl2pPr>
            <a:lvl3pPr marL="1067013" indent="0">
              <a:buNone/>
              <a:defRPr sz="1400"/>
            </a:lvl3pPr>
            <a:lvl4pPr marL="1600520" indent="0">
              <a:buNone/>
              <a:defRPr sz="1167"/>
            </a:lvl4pPr>
            <a:lvl5pPr marL="2134027" indent="0">
              <a:buNone/>
              <a:defRPr sz="1167"/>
            </a:lvl5pPr>
            <a:lvl6pPr marL="2667533" indent="0">
              <a:buNone/>
              <a:defRPr sz="1167"/>
            </a:lvl6pPr>
            <a:lvl7pPr marL="3201040" indent="0">
              <a:buNone/>
              <a:defRPr sz="1167"/>
            </a:lvl7pPr>
            <a:lvl8pPr marL="3734547" indent="0">
              <a:buNone/>
              <a:defRPr sz="1167"/>
            </a:lvl8pPr>
            <a:lvl9pPr marL="4268053" indent="0">
              <a:buNone/>
              <a:defRPr sz="1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770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3506"/>
            <a:ext cx="4914784" cy="1867271"/>
          </a:xfrm>
        </p:spPr>
        <p:txBody>
          <a:bodyPr anchor="b"/>
          <a:lstStyle>
            <a:lvl1pPr>
              <a:defRPr sz="373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310" y="1152225"/>
            <a:ext cx="7714447" cy="5687024"/>
          </a:xfrm>
        </p:spPr>
        <p:txBody>
          <a:bodyPr anchor="t"/>
          <a:lstStyle>
            <a:lvl1pPr marL="0" indent="0">
              <a:buNone/>
              <a:defRPr sz="3734"/>
            </a:lvl1pPr>
            <a:lvl2pPr marL="533507" indent="0">
              <a:buNone/>
              <a:defRPr sz="3267"/>
            </a:lvl2pPr>
            <a:lvl3pPr marL="1067013" indent="0">
              <a:buNone/>
              <a:defRPr sz="2801"/>
            </a:lvl3pPr>
            <a:lvl4pPr marL="1600520" indent="0">
              <a:buNone/>
              <a:defRPr sz="2334"/>
            </a:lvl4pPr>
            <a:lvl5pPr marL="2134027" indent="0">
              <a:buNone/>
              <a:defRPr sz="2334"/>
            </a:lvl5pPr>
            <a:lvl6pPr marL="2667533" indent="0">
              <a:buNone/>
              <a:defRPr sz="2334"/>
            </a:lvl6pPr>
            <a:lvl7pPr marL="3201040" indent="0">
              <a:buNone/>
              <a:defRPr sz="2334"/>
            </a:lvl7pPr>
            <a:lvl8pPr marL="3734547" indent="0">
              <a:buNone/>
              <a:defRPr sz="2334"/>
            </a:lvl8pPr>
            <a:lvl9pPr marL="4268053" indent="0">
              <a:buNone/>
              <a:defRPr sz="2334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400777"/>
            <a:ext cx="4914784" cy="4447735"/>
          </a:xfrm>
        </p:spPr>
        <p:txBody>
          <a:bodyPr/>
          <a:lstStyle>
            <a:lvl1pPr marL="0" indent="0">
              <a:buNone/>
              <a:defRPr sz="1867"/>
            </a:lvl1pPr>
            <a:lvl2pPr marL="533507" indent="0">
              <a:buNone/>
              <a:defRPr sz="1634"/>
            </a:lvl2pPr>
            <a:lvl3pPr marL="1067013" indent="0">
              <a:buNone/>
              <a:defRPr sz="1400"/>
            </a:lvl3pPr>
            <a:lvl4pPr marL="1600520" indent="0">
              <a:buNone/>
              <a:defRPr sz="1167"/>
            </a:lvl4pPr>
            <a:lvl5pPr marL="2134027" indent="0">
              <a:buNone/>
              <a:defRPr sz="1167"/>
            </a:lvl5pPr>
            <a:lvl6pPr marL="2667533" indent="0">
              <a:buNone/>
              <a:defRPr sz="1167"/>
            </a:lvl6pPr>
            <a:lvl7pPr marL="3201040" indent="0">
              <a:buNone/>
              <a:defRPr sz="1167"/>
            </a:lvl7pPr>
            <a:lvl8pPr marL="3734547" indent="0">
              <a:buNone/>
              <a:defRPr sz="1167"/>
            </a:lvl8pPr>
            <a:lvl9pPr marL="4268053" indent="0">
              <a:buNone/>
              <a:defRPr sz="1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3128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426064"/>
            <a:ext cx="13143131" cy="1546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2130318"/>
            <a:ext cx="13143131" cy="5077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1" y="7417214"/>
            <a:ext cx="3428643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536A8-E6B0-40A8-A444-935355E6BEC3}" type="datetimeFigureOut">
              <a:rPr lang="it-IT" smtClean="0"/>
              <a:t>14/09/2021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7417214"/>
            <a:ext cx="5142964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7417214"/>
            <a:ext cx="3428643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2D08B-17FC-4B10-8562-95CE7C6F08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015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>
      <a:lvl1pPr algn="l" defTabSz="1067013" rtl="0" eaLnBrk="1" latinLnBrk="0" hangingPunct="1">
        <a:lnSpc>
          <a:spcPct val="90000"/>
        </a:lnSpc>
        <a:spcBef>
          <a:spcPct val="0"/>
        </a:spcBef>
        <a:buNone/>
        <a:defRPr sz="51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53" indent="-266753" algn="l" defTabSz="1067013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260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1" kern="1200">
          <a:solidFill>
            <a:schemeClr val="tx1"/>
          </a:solidFill>
          <a:latin typeface="+mn-lt"/>
          <a:ea typeface="+mn-ea"/>
          <a:cs typeface="+mn-cs"/>
        </a:defRPr>
      </a:lvl2pPr>
      <a:lvl3pPr marL="1333767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4" kern="1200">
          <a:solidFill>
            <a:schemeClr val="tx1"/>
          </a:solidFill>
          <a:latin typeface="+mn-lt"/>
          <a:ea typeface="+mn-ea"/>
          <a:cs typeface="+mn-cs"/>
        </a:defRPr>
      </a:lvl3pPr>
      <a:lvl4pPr marL="1867273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780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4287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793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1300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807" indent="-266753" algn="l" defTabSz="1067013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507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013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520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027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533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1040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4547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8053" algn="l" defTabSz="10670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C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B06178-C57A-4340-899B-A8D2A1212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018" y="899893"/>
            <a:ext cx="14351721" cy="3101401"/>
          </a:xfrm>
        </p:spPr>
        <p:txBody>
          <a:bodyPr>
            <a:noAutofit/>
          </a:bodyPr>
          <a:lstStyle/>
          <a:p>
            <a:pPr algn="l"/>
            <a:r>
              <a:rPr lang="en-US" sz="4800" b="1" dirty="0" err="1">
                <a:solidFill>
                  <a:schemeClr val="bg1"/>
                </a:solidFill>
              </a:rPr>
              <a:t>Linee</a:t>
            </a:r>
            <a:r>
              <a:rPr lang="en-US" sz="4800" b="1" dirty="0">
                <a:solidFill>
                  <a:schemeClr val="bg1"/>
                </a:solidFill>
              </a:rPr>
              <a:t> </a:t>
            </a:r>
            <a:r>
              <a:rPr lang="en-US" sz="4800" b="1" dirty="0" err="1">
                <a:solidFill>
                  <a:schemeClr val="bg1"/>
                </a:solidFill>
              </a:rPr>
              <a:t>Guida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Come </a:t>
            </a:r>
            <a:r>
              <a:rPr lang="en-US" sz="4800" dirty="0" err="1">
                <a:solidFill>
                  <a:schemeClr val="bg1"/>
                </a:solidFill>
              </a:rPr>
              <a:t>creare</a:t>
            </a:r>
            <a:r>
              <a:rPr lang="en-US" sz="4800" dirty="0">
                <a:solidFill>
                  <a:schemeClr val="bg1"/>
                </a:solidFill>
              </a:rPr>
              <a:t> un POST LINK per Facebook (</a:t>
            </a:r>
            <a:r>
              <a:rPr lang="en-US" sz="4800" dirty="0" err="1">
                <a:solidFill>
                  <a:schemeClr val="bg1"/>
                </a:solidFill>
              </a:rPr>
              <a:t>singola</a:t>
            </a:r>
            <a:r>
              <a:rPr lang="en-US" sz="4800" dirty="0">
                <a:solidFill>
                  <a:schemeClr val="bg1"/>
                </a:solidFill>
              </a:rPr>
              <a:t> </a:t>
            </a:r>
            <a:r>
              <a:rPr lang="en-US" sz="4800" dirty="0" err="1">
                <a:solidFill>
                  <a:schemeClr val="bg1"/>
                </a:solidFill>
              </a:rPr>
              <a:t>immagine</a:t>
            </a:r>
            <a:r>
              <a:rPr lang="en-US" sz="4800" dirty="0">
                <a:solidFill>
                  <a:schemeClr val="bg1"/>
                </a:solidFill>
              </a:rPr>
              <a:t>) </a:t>
            </a:r>
            <a:r>
              <a:rPr lang="en-US" sz="4800" dirty="0" err="1">
                <a:solidFill>
                  <a:schemeClr val="bg1"/>
                </a:solidFill>
              </a:rPr>
              <a:t>utilizzando</a:t>
            </a:r>
            <a:r>
              <a:rPr lang="en-US" sz="4800" dirty="0">
                <a:solidFill>
                  <a:schemeClr val="bg1"/>
                </a:solidFill>
              </a:rPr>
              <a:t> </a:t>
            </a:r>
            <a:r>
              <a:rPr lang="en-US" sz="4800" dirty="0" err="1">
                <a:solidFill>
                  <a:schemeClr val="bg1"/>
                </a:solidFill>
              </a:rPr>
              <a:t>questo</a:t>
            </a:r>
            <a:r>
              <a:rPr lang="en-US" sz="4800" dirty="0">
                <a:solidFill>
                  <a:schemeClr val="bg1"/>
                </a:solidFill>
              </a:rPr>
              <a:t> </a:t>
            </a:r>
            <a:r>
              <a:rPr lang="en-US" sz="4800" dirty="0" err="1">
                <a:solidFill>
                  <a:schemeClr val="bg1"/>
                </a:solidFill>
              </a:rPr>
              <a:t>tamplate</a:t>
            </a:r>
            <a:br>
              <a:rPr lang="en-US" sz="4800" dirty="0">
                <a:solidFill>
                  <a:schemeClr val="bg1"/>
                </a:solidFill>
              </a:rPr>
            </a:br>
            <a:endParaRPr lang="it-IT" sz="4800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DCCB57-A072-4B8A-89FA-9840C4B1B6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346" y="3772695"/>
            <a:ext cx="14795067" cy="242218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16" indent="-342916" algn="l">
              <a:buFont typeface="Wingdings" panose="05000000000000000000" pitchFamily="2" charset="2"/>
              <a:buChar char="ü"/>
            </a:pPr>
            <a:r>
              <a:rPr lang="it-IT" sz="2800" b="1" dirty="0">
                <a:solidFill>
                  <a:schemeClr val="bg1"/>
                </a:solidFill>
              </a:rPr>
              <a:t>Installare il Font </a:t>
            </a:r>
            <a:r>
              <a:rPr lang="it-IT" sz="2800" dirty="0">
                <a:solidFill>
                  <a:schemeClr val="bg1"/>
                </a:solidFill>
              </a:rPr>
              <a:t>‘</a:t>
            </a:r>
            <a:r>
              <a:rPr lang="it-IT" sz="2800" dirty="0" err="1">
                <a:solidFill>
                  <a:schemeClr val="bg1"/>
                </a:solidFill>
              </a:rPr>
              <a:t>Amatic</a:t>
            </a:r>
            <a:r>
              <a:rPr lang="it-IT" sz="2800" dirty="0">
                <a:solidFill>
                  <a:schemeClr val="bg1"/>
                </a:solidFill>
              </a:rPr>
              <a:t> SC’ sul PC (Cercare su </a:t>
            </a:r>
            <a:r>
              <a:rPr lang="it-IT" sz="2800" dirty="0" err="1">
                <a:solidFill>
                  <a:schemeClr val="bg1"/>
                </a:solidFill>
              </a:rPr>
              <a:t>google</a:t>
            </a:r>
            <a:r>
              <a:rPr lang="it-IT" sz="2800" dirty="0">
                <a:solidFill>
                  <a:schemeClr val="bg1"/>
                </a:solidFill>
              </a:rPr>
              <a:t>, scaricarlo, aprire la cartella e copiare i file, cercare “C:\Windows\Fonts” e incollare)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it-IT" sz="2800" b="1" dirty="0">
                <a:solidFill>
                  <a:schemeClr val="bg1"/>
                </a:solidFill>
              </a:rPr>
              <a:t>Inserire</a:t>
            </a:r>
            <a:r>
              <a:rPr lang="it-IT" sz="2800">
                <a:solidFill>
                  <a:schemeClr val="bg1"/>
                </a:solidFill>
              </a:rPr>
              <a:t> il proprio testo negli spazi appositi se si vuole personalizzare il contenuto</a:t>
            </a:r>
            <a:endParaRPr lang="it-IT" sz="2800">
              <a:solidFill>
                <a:schemeClr val="bg1"/>
              </a:solidFill>
              <a:cs typeface="Calibri"/>
            </a:endParaRPr>
          </a:p>
          <a:p>
            <a:pPr marL="342916" indent="-342916" algn="l">
              <a:buFont typeface="Wingdings" panose="05000000000000000000" pitchFamily="2" charset="2"/>
              <a:buChar char="ü"/>
            </a:pPr>
            <a:r>
              <a:rPr lang="it-IT" sz="2800" b="1" dirty="0">
                <a:solidFill>
                  <a:schemeClr val="bg1"/>
                </a:solidFill>
              </a:rPr>
              <a:t>Inserire</a:t>
            </a:r>
            <a:r>
              <a:rPr lang="it-IT" sz="2800" dirty="0">
                <a:solidFill>
                  <a:schemeClr val="bg1"/>
                </a:solidFill>
              </a:rPr>
              <a:t> l’immagine della ricetta o il prodotto che si vuole condividere </a:t>
            </a:r>
          </a:p>
          <a:p>
            <a:pPr marL="342916" indent="-342916" algn="l">
              <a:buFont typeface="Wingdings" panose="05000000000000000000" pitchFamily="2" charset="2"/>
              <a:buChar char="ü"/>
            </a:pPr>
            <a:r>
              <a:rPr lang="it-IT" sz="2800" b="1" dirty="0">
                <a:solidFill>
                  <a:schemeClr val="bg1"/>
                </a:solidFill>
              </a:rPr>
              <a:t>Selezionare </a:t>
            </a:r>
            <a:r>
              <a:rPr lang="it-IT" sz="2800" dirty="0">
                <a:solidFill>
                  <a:schemeClr val="bg1"/>
                </a:solidFill>
              </a:rPr>
              <a:t>la slide che si vuole utilizzare come immagine -&gt; Andare su </a:t>
            </a:r>
            <a:r>
              <a:rPr lang="it-IT" sz="2800" b="1" dirty="0">
                <a:solidFill>
                  <a:schemeClr val="bg1"/>
                </a:solidFill>
              </a:rPr>
              <a:t>File</a:t>
            </a:r>
            <a:r>
              <a:rPr lang="it-IT" sz="2800" dirty="0">
                <a:solidFill>
                  <a:schemeClr val="bg1"/>
                </a:solidFill>
              </a:rPr>
              <a:t> -&gt; </a:t>
            </a:r>
            <a:r>
              <a:rPr lang="it-IT" sz="2800" b="1" dirty="0">
                <a:solidFill>
                  <a:schemeClr val="bg1"/>
                </a:solidFill>
              </a:rPr>
              <a:t>Salva con nome</a:t>
            </a:r>
            <a:r>
              <a:rPr lang="it-IT" sz="2800" dirty="0">
                <a:solidFill>
                  <a:schemeClr val="bg1"/>
                </a:solidFill>
              </a:rPr>
              <a:t>-&gt; Scegliere JPEG -&gt; </a:t>
            </a:r>
            <a:r>
              <a:rPr lang="it-IT" sz="2800" b="1" dirty="0">
                <a:solidFill>
                  <a:schemeClr val="bg1"/>
                </a:solidFill>
              </a:rPr>
              <a:t>Salva</a:t>
            </a:r>
            <a:r>
              <a:rPr lang="it-IT" sz="2800" dirty="0">
                <a:solidFill>
                  <a:schemeClr val="bg1"/>
                </a:solidFill>
              </a:rPr>
              <a:t> (Usando l’opzione Solamente una slide)</a:t>
            </a:r>
          </a:p>
          <a:p>
            <a:pPr marL="342916" indent="-342916" algn="l">
              <a:buFont typeface="Wingdings" panose="05000000000000000000" pitchFamily="2" charset="2"/>
              <a:buChar char="ü"/>
            </a:pPr>
            <a:r>
              <a:rPr lang="it-IT" sz="2800" dirty="0">
                <a:solidFill>
                  <a:schemeClr val="bg1"/>
                </a:solidFill>
              </a:rPr>
              <a:t>Salvata come immagine è </a:t>
            </a:r>
            <a:r>
              <a:rPr lang="it-IT" sz="2800" b="1" dirty="0">
                <a:solidFill>
                  <a:schemeClr val="bg1"/>
                </a:solidFill>
              </a:rPr>
              <a:t>pronta</a:t>
            </a:r>
            <a:r>
              <a:rPr lang="it-IT" sz="2800" dirty="0">
                <a:solidFill>
                  <a:schemeClr val="bg1"/>
                </a:solidFill>
              </a:rPr>
              <a:t> per essere </a:t>
            </a:r>
            <a:r>
              <a:rPr lang="it-IT" sz="2800">
                <a:solidFill>
                  <a:schemeClr val="bg1"/>
                </a:solidFill>
              </a:rPr>
              <a:t>pubblicata sul tuo account Facebook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285540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D3C5000F-A48E-46EC-BE93-B84709AA0EA3}"/>
              </a:ext>
            </a:extLst>
          </p:cNvPr>
          <p:cNvSpPr txBox="1"/>
          <p:nvPr/>
        </p:nvSpPr>
        <p:spPr>
          <a:xfrm>
            <a:off x="934202" y="4759440"/>
            <a:ext cx="11266887" cy="2919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1000"/>
              </a:lnSpc>
            </a:pPr>
            <a:r>
              <a:rPr lang="nl-BE" sz="120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Ti auguriamo un magico e delizioso natale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6FAA0A5-0A44-4452-A28F-D2311F515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6349" y="25246"/>
            <a:ext cx="18429446" cy="397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343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E2FDE58-50F0-9847-B9A0-2BE8E1DB6505}"/>
              </a:ext>
            </a:extLst>
          </p:cNvPr>
          <p:cNvSpPr txBox="1"/>
          <p:nvPr/>
        </p:nvSpPr>
        <p:spPr>
          <a:xfrm>
            <a:off x="9525390" y="4138616"/>
            <a:ext cx="525915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nl-BE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Ti aguriamo un magico e delizioso natale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CA42584-80FF-D84D-B4B0-98DB45683F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373A87-C267-B748-82BC-6F52A9675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5582" y="-178767"/>
            <a:ext cx="5013570" cy="40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538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E9281F-2BED-8E4E-8F99-E1CDE3813C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58973" y="-107950"/>
            <a:ext cx="10539332" cy="8245098"/>
          </a:xfrm>
        </p:spPr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ED0F15-1FD0-AE41-B1CE-16AA9FE4E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643" y="-1350474"/>
            <a:ext cx="3791773" cy="5283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24381D-94EF-5947-BC10-20BEB37ADBF8}"/>
              </a:ext>
            </a:extLst>
          </p:cNvPr>
          <p:cNvSpPr txBox="1"/>
          <p:nvPr/>
        </p:nvSpPr>
        <p:spPr>
          <a:xfrm>
            <a:off x="415245" y="4138616"/>
            <a:ext cx="525915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nl-BE" sz="7500" dirty="0">
                <a:solidFill>
                  <a:schemeClr val="bg1"/>
                </a:solidFill>
                <a:latin typeface="Amatic SC" pitchFamily="2" charset="-79"/>
                <a:cs typeface="Amatic SC" pitchFamily="2" charset="-79"/>
              </a:rPr>
              <a:t>Ti auguriamo un magico e delizioso natale</a:t>
            </a:r>
          </a:p>
        </p:txBody>
      </p:sp>
    </p:spTree>
    <p:extLst>
      <p:ext uri="{BB962C8B-B14F-4D97-AF65-F5344CB8AC3E}">
        <p14:creationId xmlns:p14="http://schemas.microsoft.com/office/powerpoint/2010/main" val="16247007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133</Words>
  <Application>Microsoft Office PowerPoint</Application>
  <PresentationFormat>Personalizzato</PresentationFormat>
  <Paragraphs>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Linee Guida Come creare un POST LINK per Facebook (singola immagine) utilizzando questo tamplate 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Gelfi Amedeo Roberto</dc:creator>
  <cp:lastModifiedBy>Gelfi Amedeo Roberto</cp:lastModifiedBy>
  <cp:revision>11</cp:revision>
  <dcterms:created xsi:type="dcterms:W3CDTF">2021-09-07T15:12:14Z</dcterms:created>
  <dcterms:modified xsi:type="dcterms:W3CDTF">2021-09-14T14:46:47Z</dcterms:modified>
</cp:coreProperties>
</file>